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3" r:id="rId9"/>
    <p:sldId id="278" r:id="rId10"/>
    <p:sldId id="289" r:id="rId11"/>
    <p:sldId id="282" r:id="rId12"/>
    <p:sldId id="283" r:id="rId13"/>
    <p:sldId id="262" r:id="rId14"/>
    <p:sldId id="272" r:id="rId15"/>
    <p:sldId id="270" r:id="rId16"/>
    <p:sldId id="279" r:id="rId17"/>
    <p:sldId id="284" r:id="rId18"/>
    <p:sldId id="287" r:id="rId19"/>
    <p:sldId id="286" r:id="rId20"/>
    <p:sldId id="285" r:id="rId21"/>
    <p:sldId id="288" r:id="rId22"/>
    <p:sldId id="271" r:id="rId23"/>
    <p:sldId id="274" r:id="rId24"/>
    <p:sldId id="280" r:id="rId25"/>
    <p:sldId id="281" r:id="rId26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EFE"/>
    <a:srgbClr val="181645"/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529" autoAdjust="0"/>
  </p:normalViewPr>
  <p:slideViewPr>
    <p:cSldViewPr snapToGrid="0">
      <p:cViewPr varScale="1">
        <p:scale>
          <a:sx n="104" d="100"/>
          <a:sy n="104" d="100"/>
        </p:scale>
        <p:origin x="88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 err="1"/>
            <a:t>Brainstroming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 custT="1"/>
      <dgm:spPr/>
      <dgm:t>
        <a:bodyPr rtlCol="0"/>
        <a:lstStyle/>
        <a:p>
          <a:pPr rtl="0"/>
          <a:r>
            <a:rPr lang="hu-HU" sz="2000" noProof="0" dirty="0" err="1"/>
            <a:t>Planning</a:t>
          </a:r>
          <a:endParaRPr lang="hu-HU" sz="2000" noProof="0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 err="1"/>
            <a:t>Programming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 err="1"/>
            <a:t>Finished</a:t>
          </a:r>
          <a:r>
            <a:rPr lang="hu-HU" noProof="0" dirty="0"/>
            <a:t> project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Testing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Brainstroming</a:t>
          </a:r>
          <a:endParaRPr lang="hu-HU" sz="1700" kern="1200" noProof="0" dirty="0"/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Planning</a:t>
          </a:r>
          <a:endParaRPr lang="hu-HU" sz="2000" kern="1200" noProof="0" dirty="0"/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Programming</a:t>
          </a:r>
          <a:endParaRPr lang="hu-HU" sz="1700" kern="1200" noProof="0" dirty="0"/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Testing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noProof="0" dirty="0" err="1"/>
            <a:t>Finished</a:t>
          </a:r>
          <a:r>
            <a:rPr lang="hu-HU" sz="1700" kern="1200" noProof="0" dirty="0"/>
            <a:t> project</a:t>
          </a:r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861C-5267-DE5E-BDC4-5D09EF90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495371E-A08C-B7C9-F7CF-0757E50F3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2122E2-2C8A-51BA-4A24-A3BCB3DB0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23BA46-1AEF-0743-DAE3-514FA4D37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739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2025. 05. 23.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0696-81EB-BC6A-651A-E53BB27E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18B6A-C295-47B9-49D8-3D499AFCDB30}"/>
              </a:ext>
            </a:extLst>
          </p:cNvPr>
          <p:cNvSpPr txBox="1"/>
          <p:nvPr/>
        </p:nvSpPr>
        <p:spPr>
          <a:xfrm>
            <a:off x="2078998" y="330790"/>
            <a:ext cx="6640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Bemutatások sorrendje: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1AE408-F2EB-AE46-29C8-1A78E33BB13F}"/>
              </a:ext>
            </a:extLst>
          </p:cNvPr>
          <p:cNvSpPr txBox="1"/>
          <p:nvPr/>
        </p:nvSpPr>
        <p:spPr>
          <a:xfrm>
            <a:off x="2614297" y="1443841"/>
            <a:ext cx="10218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Asztali alkalmazás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Webes felület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600" u="sng" dirty="0"/>
              <a:t>Androidos alkalmazás</a:t>
            </a:r>
          </a:p>
          <a:p>
            <a:endParaRPr lang="hu-HU" sz="3600" u="sng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61C24D-8915-5CE0-D029-02D06A067EC2}"/>
              </a:ext>
            </a:extLst>
          </p:cNvPr>
          <p:cNvSpPr txBox="1"/>
          <p:nvPr/>
        </p:nvSpPr>
        <p:spPr>
          <a:xfrm>
            <a:off x="1178452" y="3429000"/>
            <a:ext cx="8408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/>
              <a:t>Pontok amiket megtárgyalunk: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88F376B-0797-E7F0-F26E-3A057ACA9A45}"/>
              </a:ext>
            </a:extLst>
          </p:cNvPr>
          <p:cNvSpPr txBox="1"/>
          <p:nvPr/>
        </p:nvSpPr>
        <p:spPr>
          <a:xfrm>
            <a:off x="2614297" y="4409703"/>
            <a:ext cx="10218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Részekre bontott bemutató képek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Bemutató videó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hu-HU" sz="2800" u="sng" dirty="0"/>
              <a:t>Nehézségek amikkel szembesültünk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u="sng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EF5FCA0-F7CE-9CB5-A7CC-F17E8C91146F}"/>
              </a:ext>
            </a:extLst>
          </p:cNvPr>
          <p:cNvGrpSpPr/>
          <p:nvPr/>
        </p:nvGrpSpPr>
        <p:grpSpPr>
          <a:xfrm>
            <a:off x="9841761" y="2688424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6378A124-5109-4F3D-D529-CFAB77A8AC1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D0EE9AFB-C058-4582-CCFC-789949219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5D70781B-88C0-C1CC-E334-97A73D7DE4BF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4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36079D-B332-4B61-8A74-684E2A2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0" y="2480982"/>
            <a:ext cx="11666980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CEFD0A-69C2-4EC7-AB87-336C8CEB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5FA4B91-E063-433C-9E0C-29719AAB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88FED35-1843-4B39-9ED2-E7D0306A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4" y="1828799"/>
            <a:ext cx="10340747" cy="41167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8C6BAA9-4149-4393-B807-64F32F72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3" y="1828798"/>
            <a:ext cx="10340746" cy="41167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6D908FC-7064-46B0-9DD3-F5414AA7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5" y="1828800"/>
            <a:ext cx="10340746" cy="41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b="1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popular Opinion: Hardships are necessary in life – Northern Star">
            <a:extLst>
              <a:ext uri="{FF2B5EF4-FFF2-40B4-BE49-F238E27FC236}">
                <a16:creationId xmlns:a16="http://schemas.microsoft.com/office/drawing/2014/main" id="{C6888844-5777-4CE3-3F75-098E6BC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03" y="2828"/>
            <a:ext cx="9806297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2" y="102305"/>
            <a:ext cx="5816600" cy="153368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u="sng" dirty="0">
                <a:solidFill>
                  <a:schemeClr val="bg2">
                    <a:lumMod val="10000"/>
                  </a:schemeClr>
                </a:solidFill>
              </a:rPr>
              <a:t>Nehézségek az asztali alkalmazás fejlesztés során.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2392EE7A-E780-2795-0EC5-7B2CC3E5DA81}"/>
              </a:ext>
            </a:extLst>
          </p:cNvPr>
          <p:cNvSpPr/>
          <p:nvPr/>
        </p:nvSpPr>
        <p:spPr>
          <a:xfrm>
            <a:off x="5338618" y="-452582"/>
            <a:ext cx="3974357" cy="3426691"/>
          </a:xfrm>
          <a:prstGeom prst="ellipse">
            <a:avLst/>
          </a:prstGeom>
          <a:solidFill>
            <a:srgbClr val="1816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2B64CA-DF4F-2244-4BEA-079D87774039}"/>
              </a:ext>
            </a:extLst>
          </p:cNvPr>
          <p:cNvSpPr txBox="1"/>
          <p:nvPr/>
        </p:nvSpPr>
        <p:spPr>
          <a:xfrm>
            <a:off x="5673848" y="273725"/>
            <a:ext cx="3639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verzió különbség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Back-end szerver API végpontok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Adatbázis kompatibilitási problémák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chemeClr val="bg1"/>
                </a:solidFill>
              </a:rPr>
              <a:t>Biztonsági problémák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C8A9851B-0A0C-B190-5274-7CF80C6B0928}"/>
              </a:ext>
            </a:extLst>
          </p:cNvPr>
          <p:cNvGrpSpPr/>
          <p:nvPr/>
        </p:nvGrpSpPr>
        <p:grpSpPr>
          <a:xfrm>
            <a:off x="60452" y="2651586"/>
            <a:ext cx="2200472" cy="2127482"/>
            <a:chOff x="967738" y="3768840"/>
            <a:chExt cx="2532843" cy="2532843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D5496F36-BABB-97A0-8954-AFCE5F4CDD81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Kép 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180B8CA-3BBE-53E0-CAE1-6B4F5D5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71CDF0-EC67-A149-00A6-5A0626CAEC2D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09" y="0"/>
            <a:ext cx="8716818" cy="773995"/>
          </a:xfrm>
        </p:spPr>
        <p:txBody>
          <a:bodyPr rtlCol="0"/>
          <a:lstStyle/>
          <a:p>
            <a:pPr rtl="0"/>
            <a:r>
              <a:rPr lang="hu-HU" b="1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581" y="5985164"/>
            <a:ext cx="6400800" cy="773995"/>
          </a:xfrm>
        </p:spPr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CA4692E-0D32-4CAE-BBBB-CDDB50E4937D}"/>
              </a:ext>
            </a:extLst>
          </p:cNvPr>
          <p:cNvGrpSpPr/>
          <p:nvPr/>
        </p:nvGrpSpPr>
        <p:grpSpPr>
          <a:xfrm>
            <a:off x="3525981" y="900000"/>
            <a:ext cx="8497454" cy="4590000"/>
            <a:chOff x="3525981" y="900000"/>
            <a:chExt cx="8497454" cy="4590000"/>
          </a:xfrm>
        </p:grpSpPr>
        <p:pic>
          <p:nvPicPr>
            <p:cNvPr id="3" name="2025-05-20 10-41-43">
              <a:hlinkClick r:id="" action="ppaction://media"/>
              <a:extLst>
                <a:ext uri="{FF2B5EF4-FFF2-40B4-BE49-F238E27FC236}">
                  <a16:creationId xmlns:a16="http://schemas.microsoft.com/office/drawing/2014/main" id="{26218A94-09AB-47A2-3AA2-FCA5FB776B9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-9" t="4241" r="-9" b="9316"/>
            <a:stretch/>
          </p:blipFill>
          <p:spPr>
            <a:xfrm>
              <a:off x="3525981" y="900000"/>
              <a:ext cx="8497454" cy="4590000"/>
            </a:xfrm>
            <a:prstGeom prst="rect">
              <a:avLst/>
            </a:prstGeom>
          </p:spPr>
        </p:pic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4291E75B-E525-9EED-81A2-E9789DD09410}"/>
                </a:ext>
              </a:extLst>
            </p:cNvPr>
            <p:cNvSpPr/>
            <p:nvPr/>
          </p:nvSpPr>
          <p:spPr>
            <a:xfrm>
              <a:off x="3799001" y="1131216"/>
              <a:ext cx="1192099" cy="268597"/>
            </a:xfrm>
            <a:prstGeom prst="rect">
              <a:avLst/>
            </a:prstGeom>
            <a:solidFill>
              <a:srgbClr val="0E6E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35E95525-E99F-3152-192B-206EDA4F32FC}"/>
                </a:ext>
              </a:extLst>
            </p:cNvPr>
            <p:cNvSpPr txBox="1"/>
            <p:nvPr/>
          </p:nvSpPr>
          <p:spPr>
            <a:xfrm>
              <a:off x="3870960" y="1138203"/>
              <a:ext cx="891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dirty="0">
                  <a:solidFill>
                    <a:schemeClr val="bg1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Challenges Every Entrepreneur Must Face and How to Overcome Them">
            <a:extLst>
              <a:ext uri="{FF2B5EF4-FFF2-40B4-BE49-F238E27FC236}">
                <a16:creationId xmlns:a16="http://schemas.microsoft.com/office/drawing/2014/main" id="{ED325B7B-EABE-5ADE-26F9-F8E27977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" y="542925"/>
            <a:ext cx="11533099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87" y="0"/>
            <a:ext cx="7285182" cy="1191940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2"/>
                </a:solidFill>
              </a:rPr>
              <a:t>Nehézségek az webfejlesztés során.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2F2E5E0-142D-B4F2-6075-29E793241742}"/>
              </a:ext>
            </a:extLst>
          </p:cNvPr>
          <p:cNvSpPr/>
          <p:nvPr/>
        </p:nvSpPr>
        <p:spPr>
          <a:xfrm>
            <a:off x="4676775" y="4552950"/>
            <a:ext cx="3676650" cy="2305050"/>
          </a:xfrm>
          <a:prstGeom prst="rect">
            <a:avLst/>
          </a:prstGeom>
          <a:solidFill>
            <a:srgbClr val="A3C5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C1FAA57-1A06-6974-B49D-831BE9CF2107}"/>
              </a:ext>
            </a:extLst>
          </p:cNvPr>
          <p:cNvSpPr txBox="1"/>
          <p:nvPr/>
        </p:nvSpPr>
        <p:spPr>
          <a:xfrm>
            <a:off x="4676775" y="4611231"/>
            <a:ext cx="4210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Visszatérő CORS hiba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2"/>
                </a:solidFill>
              </a:rPr>
              <a:t>React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Adat lekérdezési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Nem megfelelő mennyiségű REACT óra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2"/>
                </a:solidFill>
              </a:rPr>
              <a:t>Back-end </a:t>
            </a:r>
            <a:r>
              <a:rPr lang="hu-HU" sz="2000" dirty="0" err="1">
                <a:solidFill>
                  <a:schemeClr val="tx2"/>
                </a:solidFill>
              </a:rPr>
              <a:t>cross-origin</a:t>
            </a:r>
            <a:r>
              <a:rPr lang="hu-HU" sz="2000" dirty="0">
                <a:solidFill>
                  <a:schemeClr val="tx2"/>
                </a:solidFill>
              </a:rPr>
              <a:t> problémák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tx2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6C6D08-D1A2-04DC-D7CC-4948D42E0451}"/>
              </a:ext>
            </a:extLst>
          </p:cNvPr>
          <p:cNvGrpSpPr/>
          <p:nvPr/>
        </p:nvGrpSpPr>
        <p:grpSpPr>
          <a:xfrm>
            <a:off x="9749398" y="822786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B2367C9-48D7-DC83-899C-6C897A736308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81541E85-53A7-DB17-B234-04DDD551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6EDFDE5-4CFA-7D32-B575-E730F243D6BC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5A15-11B9-BDC8-121F-782D8A2B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642AB7D-F958-AAEA-6611-FC06757C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#1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F0388FD-88EC-5CAC-7492-CC9F25D8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30F2FEA-3BE7-8AF2-3C29-92EF047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6" y="1446048"/>
            <a:ext cx="9514879" cy="51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DD32-CC9C-43FA-15B1-F1DFDFF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E7CE97-3A8F-31D3-2004-5CC26386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#2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BDAC66F-B5E4-4D0D-ACE1-D3698F00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ABA063-B52E-12A0-567D-2EF192C8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32" y="1262062"/>
            <a:ext cx="69056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B652-78C1-4E81-505C-2B3EE719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F52221-0E27-A5CA-CC5C-1A1AD1A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#3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B1EE3BC-C245-9E9B-66DE-37AC50775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62C94FC-6AA5-6E47-6062-F2E38AF1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570"/>
            <a:ext cx="12192000" cy="47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4E09-E49A-469C-83CB-26EEDAA0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9D26183-0A6D-DD6D-D243-D2C65E9E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#4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50CF4B2-46DB-0F41-91E7-E29A49DE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19CD7A5-1310-5481-8F12-8ED56FA8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9" y="1514475"/>
            <a:ext cx="88868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434-F415-2E1E-2B75-CDB8FA62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5F0FD03-94C0-5111-B5AF-1602A09B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Androidos alkalmazás felépítése #5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99489FB5-B1FA-983B-18EC-5B8A299A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009BDD-5EE9-6BFE-9593-3C39553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05" y="1333500"/>
            <a:ext cx="61436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Bemutató videó az </a:t>
            </a:r>
            <a:r>
              <a:rPr lang="hu-HU" b="1" dirty="0" err="1"/>
              <a:t>androidos</a:t>
            </a:r>
            <a:r>
              <a:rPr lang="hu-HU" b="1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b="1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b="1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>
            <a:normAutofit/>
          </a:bodyPr>
          <a:lstStyle/>
          <a:p>
            <a:pPr rtl="0"/>
            <a:r>
              <a:rPr lang="hu-HU" sz="3600" b="1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81" y="1792959"/>
            <a:ext cx="8566261" cy="439997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Javított felhasználói élmény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IOS mobilos alkalmazás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Dolgozói felület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Bővülő parkolóház tartomány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Innovatív fejlesztések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Együtt működés telekocsikkal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Parkolóházon kívüli foglalás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dirty="0"/>
              <a:t>Szerverek és adatbázis fejlesztés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Társadalmi innováció – az innováció jövője?">
            <a:extLst>
              <a:ext uri="{FF2B5EF4-FFF2-40B4-BE49-F238E27FC236}">
                <a16:creationId xmlns:a16="http://schemas.microsoft.com/office/drawing/2014/main" id="{85EF8A3C-511C-EFFC-8276-1A4CA626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83" y="1533236"/>
            <a:ext cx="6773641" cy="439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5BFDB57-4E07-A92A-3F0E-DE4F82DC816A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7EECF44-47F8-A6CA-2855-1B5FDE158D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Kép 5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2E26EAE5-E3F5-1C2B-90D5-8A2A5629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C8E3D46-FBBF-7E69-FA94-3EC1ABE86F5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megtisztelő figyelmüket a Park1t&amp;Go csapata</a:t>
            </a:r>
          </a:p>
        </p:txBody>
      </p:sp>
      <p:pic>
        <p:nvPicPr>
          <p:cNvPr id="7" name="Kép helye 6" descr="Csapatunk">
            <a:extLst>
              <a:ext uri="{FF2B5EF4-FFF2-40B4-BE49-F238E27FC236}">
                <a16:creationId xmlns:a16="http://schemas.microsoft.com/office/drawing/2014/main" id="{ED0F7CE1-3538-D7CF-2EAD-6B21960357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8906" b="28906"/>
          <a:stretch>
            <a:fillRect/>
          </a:stretch>
        </p:blipFill>
        <p:spPr/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400" b="1" dirty="0"/>
              <a:t>Csapatunkról egy kép</a:t>
            </a:r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hu-HU" sz="2800" b="1" dirty="0"/>
              <a:t>Cégünk logója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C1BFFC0-5A51-5D49-C7BE-5484DCCB0B66}"/>
              </a:ext>
            </a:extLst>
          </p:cNvPr>
          <p:cNvSpPr/>
          <p:nvPr/>
        </p:nvSpPr>
        <p:spPr>
          <a:xfrm flipV="1">
            <a:off x="6321554" y="1828800"/>
            <a:ext cx="4571998" cy="342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0B86876-B6CB-249F-D046-EFE57807020E}"/>
              </a:ext>
            </a:extLst>
          </p:cNvPr>
          <p:cNvGrpSpPr/>
          <p:nvPr/>
        </p:nvGrpSpPr>
        <p:grpSpPr>
          <a:xfrm>
            <a:off x="6845976" y="1858190"/>
            <a:ext cx="3551602" cy="3433795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2DD71CE2-404B-7932-2B01-72556D6B906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414BE403-8FEB-44A9-3E62-890FCDD1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33106E6-FFB2-611A-562F-E790BC5B5971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4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6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Asztali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5588" y="97857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Our</a:t>
            </a:r>
            <a:r>
              <a:rPr lang="hu-HU" b="1" dirty="0"/>
              <a:t> </a:t>
            </a:r>
            <a:r>
              <a:rPr lang="hu-HU" b="1" dirty="0" err="1"/>
              <a:t>project’s</a:t>
            </a:r>
            <a:r>
              <a:rPr lang="hu-HU" b="1" dirty="0"/>
              <a:t> </a:t>
            </a:r>
            <a:r>
              <a:rPr lang="hu-HU" b="1" dirty="0" err="1"/>
              <a:t>sections</a:t>
            </a:r>
            <a:endParaRPr lang="hu-HU" b="1" dirty="0"/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891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b="1" dirty="0" err="1"/>
              <a:t>Brainstorming</a:t>
            </a:r>
            <a:endParaRPr lang="hu-HU" b="1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6253" y="1638902"/>
            <a:ext cx="11130973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section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application</a:t>
            </a:r>
            <a:r>
              <a:rPr lang="hu-HU" sz="2400" dirty="0"/>
              <a:t> </a:t>
            </a:r>
            <a:r>
              <a:rPr lang="hu-HU" sz="2400" dirty="0" err="1"/>
              <a:t>named</a:t>
            </a:r>
            <a:r>
              <a:rPr lang="hu-HU" sz="2400" dirty="0"/>
              <a:t> </a:t>
            </a:r>
            <a:r>
              <a:rPr lang="hu-HU" sz="2400" b="1" u="sng" dirty="0" err="1"/>
              <a:t>Trello</a:t>
            </a:r>
            <a:r>
              <a:rPr lang="hu-HU" sz="2400" b="1" u="sng" dirty="0"/>
              <a:t>.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tried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split</a:t>
            </a:r>
            <a:r>
              <a:rPr lang="hu-HU" sz="2400" dirty="0"/>
              <a:t> 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taskes</a:t>
            </a:r>
            <a:r>
              <a:rPr lang="hu-HU" sz="2400" dirty="0"/>
              <a:t> </a:t>
            </a:r>
            <a:r>
              <a:rPr lang="hu-HU" sz="2400" dirty="0" err="1"/>
              <a:t>into</a:t>
            </a:r>
            <a:r>
              <a:rPr lang="hu-HU" sz="2400" dirty="0"/>
              <a:t> </a:t>
            </a:r>
            <a:r>
              <a:rPr lang="hu-HU" sz="2400" b="1" u="sng" dirty="0" err="1"/>
              <a:t>smaller</a:t>
            </a:r>
            <a:r>
              <a:rPr lang="hu-HU" sz="2400" b="1" u="sng" dirty="0"/>
              <a:t> </a:t>
            </a:r>
            <a:r>
              <a:rPr lang="hu-HU" sz="2400" b="1" u="sng" dirty="0" err="1"/>
              <a:t>portions</a:t>
            </a:r>
            <a:r>
              <a:rPr lang="hu-HU" sz="2400" b="1" u="sng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r>
              <a:rPr lang="hu-HU" sz="2400" dirty="0"/>
              <a:t> </a:t>
            </a:r>
            <a:r>
              <a:rPr lang="hu-HU" sz="2400" dirty="0" err="1"/>
              <a:t>easier</a:t>
            </a:r>
            <a:r>
              <a:rPr lang="hu-HU" sz="2400" dirty="0"/>
              <a:t>.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method</a:t>
            </a:r>
            <a:r>
              <a:rPr lang="hu-HU" sz="2400" dirty="0"/>
              <a:t> </a:t>
            </a: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b="1" u="sng" dirty="0" err="1"/>
              <a:t>follow</a:t>
            </a:r>
            <a:r>
              <a:rPr lang="hu-HU" sz="2400" b="1" u="sng" dirty="0"/>
              <a:t> </a:t>
            </a:r>
            <a:r>
              <a:rPr lang="hu-HU" sz="2400" b="1" u="sng" dirty="0" err="1"/>
              <a:t>the</a:t>
            </a:r>
            <a:r>
              <a:rPr lang="hu-HU" sz="2400" b="1" u="sng" dirty="0"/>
              <a:t> </a:t>
            </a:r>
            <a:r>
              <a:rPr lang="hu-HU" sz="2400" b="1" u="sng" dirty="0" err="1"/>
              <a:t>taskes</a:t>
            </a:r>
            <a:r>
              <a:rPr lang="hu-HU" sz="2400" b="1" u="sng" dirty="0"/>
              <a:t> </a:t>
            </a:r>
            <a:r>
              <a:rPr lang="hu-HU" sz="2400" b="1" u="sng" dirty="0" err="1"/>
              <a:t>with</a:t>
            </a:r>
            <a:r>
              <a:rPr lang="hu-HU" sz="2400" b="1" u="sng" dirty="0"/>
              <a:t> </a:t>
            </a:r>
            <a:r>
              <a:rPr lang="hu-HU" sz="2400" b="1" u="sng" dirty="0" err="1"/>
              <a:t>ease</a:t>
            </a:r>
            <a:r>
              <a:rPr lang="hu-HU" sz="2400" dirty="0"/>
              <a:t>.</a:t>
            </a:r>
            <a:endParaRPr lang="hu-HU" sz="2400" b="1" u="sng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 err="1"/>
              <a:t>After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, </a:t>
            </a:r>
            <a:r>
              <a:rPr lang="hu-HU" sz="2400" u="sng" dirty="0" err="1"/>
              <a:t>we</a:t>
            </a:r>
            <a:r>
              <a:rPr lang="hu-HU" sz="2400" u="sng" dirty="0"/>
              <a:t> </a:t>
            </a:r>
            <a:r>
              <a:rPr lang="hu-HU" sz="2400" u="sng" dirty="0" err="1"/>
              <a:t>gave</a:t>
            </a:r>
            <a:r>
              <a:rPr lang="hu-HU" sz="2400" u="sng" dirty="0"/>
              <a:t> out </a:t>
            </a:r>
            <a:r>
              <a:rPr lang="hu-HU" sz="2400" dirty="0" err="1"/>
              <a:t>these</a:t>
            </a:r>
            <a:r>
              <a:rPr lang="hu-HU" sz="2400" dirty="0"/>
              <a:t> </a:t>
            </a:r>
          </a:p>
          <a:p>
            <a:pPr marL="320040" lvl="1" indent="0">
              <a:buNone/>
            </a:pPr>
            <a:r>
              <a:rPr lang="hu-HU" sz="2400" dirty="0" err="1"/>
              <a:t>portions</a:t>
            </a:r>
            <a:r>
              <a:rPr lang="hu-HU" sz="2400" dirty="0"/>
              <a:t> </a:t>
            </a:r>
            <a:r>
              <a:rPr lang="hu-HU" sz="2400" u="sng" dirty="0" err="1"/>
              <a:t>among</a:t>
            </a:r>
            <a:r>
              <a:rPr lang="hu-HU" sz="2400" u="sng" dirty="0"/>
              <a:t> </a:t>
            </a:r>
            <a:r>
              <a:rPr lang="hu-HU" sz="2400" u="sng" dirty="0" err="1"/>
              <a:t>our</a:t>
            </a:r>
            <a:r>
              <a:rPr lang="hu-HU" sz="2400" u="sng" dirty="0"/>
              <a:t> team </a:t>
            </a:r>
          </a:p>
          <a:p>
            <a:pPr marL="320040" lvl="1" indent="0">
              <a:buNone/>
            </a:pPr>
            <a:r>
              <a:rPr lang="hu-HU" sz="2400" u="sng" dirty="0" err="1"/>
              <a:t>members</a:t>
            </a:r>
            <a:r>
              <a:rPr lang="hu-HU" sz="2400" u="sng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Our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</a:t>
            </a:r>
            <a:r>
              <a:rPr lang="hu-HU" dirty="0" err="1">
                <a:solidFill>
                  <a:schemeClr val="tx2"/>
                </a:solidFill>
              </a:rPr>
              <a:t>interface</a:t>
            </a:r>
            <a:endParaRPr lang="hu-HU" dirty="0">
              <a:solidFill>
                <a:schemeClr val="tx2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b="1" dirty="0" err="1"/>
              <a:t>Planning</a:t>
            </a:r>
            <a:endParaRPr lang="hu-HU" b="1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named</a:t>
            </a:r>
            <a:r>
              <a:rPr lang="hu-HU" dirty="0"/>
              <a:t>: </a:t>
            </a:r>
            <a:r>
              <a:rPr lang="hu-HU" b="1" u="sng" dirty="0" err="1"/>
              <a:t>Figma</a:t>
            </a:r>
            <a:r>
              <a:rPr lang="hu-HU" dirty="0"/>
              <a:t>.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tried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u="sng" dirty="0" err="1"/>
              <a:t>create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project’s</a:t>
            </a:r>
            <a:r>
              <a:rPr lang="hu-HU" dirty="0"/>
              <a:t> </a:t>
            </a:r>
            <a:r>
              <a:rPr lang="hu-HU" b="1" u="sng" dirty="0" err="1"/>
              <a:t>details</a:t>
            </a:r>
            <a:r>
              <a:rPr lang="hu-HU" dirty="0"/>
              <a:t> in a </a:t>
            </a:r>
            <a:r>
              <a:rPr lang="hu-HU" b="1" u="sng" dirty="0" err="1"/>
              <a:t>grafical</a:t>
            </a:r>
            <a:r>
              <a:rPr lang="hu-HU" b="1" u="sng" dirty="0"/>
              <a:t> </a:t>
            </a:r>
            <a:r>
              <a:rPr lang="hu-HU" b="1" u="sng" dirty="0" err="1"/>
              <a:t>way</a:t>
            </a:r>
            <a:r>
              <a:rPr lang="hu-HU" dirty="0"/>
              <a:t>.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wireframe</a:t>
            </a:r>
            <a:r>
              <a:rPr lang="hu-HU" dirty="0"/>
              <a:t> and </a:t>
            </a:r>
            <a:r>
              <a:rPr lang="hu-HU" dirty="0" err="1"/>
              <a:t>later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u="sng" dirty="0" err="1"/>
              <a:t>prototype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Prototype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96" y="-182455"/>
            <a:ext cx="12598397" cy="56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14500" y="-140801"/>
            <a:ext cx="3848845" cy="805423"/>
          </a:xfrm>
        </p:spPr>
        <p:txBody>
          <a:bodyPr rtlCol="0"/>
          <a:lstStyle/>
          <a:p>
            <a:pPr rtl="0"/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b="1" u="sng" dirty="0" err="1">
                <a:solidFill>
                  <a:schemeClr val="tx1">
                    <a:lumMod val="50000"/>
                  </a:schemeClr>
                </a:solidFill>
              </a:rPr>
              <a:t>challenges</a:t>
            </a:r>
            <a:endParaRPr lang="hu-HU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313387" y="729274"/>
            <a:ext cx="33340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Video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recordings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Sticking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deadlines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Lack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motivation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Keeping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touch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Database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connection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problems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Back-end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developing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problems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(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example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:  HASH-ing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passwords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Making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user-friendly</a:t>
            </a:r>
            <a:r>
              <a:rPr lang="hu-HU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endParaRPr lang="hu-HU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176683" y="5299546"/>
            <a:ext cx="2447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BUT WE OVER CAME THESE CHALLANGES AND MADE YOU THE…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8BD53BE-DBE4-8BB6-71A9-5BCEC1D05958}"/>
              </a:ext>
            </a:extLst>
          </p:cNvPr>
          <p:cNvSpPr txBox="1"/>
          <p:nvPr/>
        </p:nvSpPr>
        <p:spPr>
          <a:xfrm>
            <a:off x="339112" y="5022466"/>
            <a:ext cx="2602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i="1" u="sng"/>
              <a:t>Következzenek </a:t>
            </a:r>
            <a:r>
              <a:rPr lang="hu-HU" sz="2800" i="1" u="sng" dirty="0"/>
              <a:t>a bemutató videók a projektünkről!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544</TotalTime>
  <Words>605</Words>
  <Application>Microsoft Office PowerPoint</Application>
  <PresentationFormat>Szélesvásznú</PresentationFormat>
  <Paragraphs>152</Paragraphs>
  <Slides>25</Slides>
  <Notes>18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0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Our project’s sections</vt:lpstr>
      <vt:lpstr>Brainstorming</vt:lpstr>
      <vt:lpstr>Planning</vt:lpstr>
      <vt:lpstr>Our challenges</vt:lpstr>
      <vt:lpstr>PowerPoint-bemutató</vt:lpstr>
      <vt:lpstr>PowerPoint-bemutató</vt:lpstr>
      <vt:lpstr>Asztali alkalmazás felépítése #1</vt:lpstr>
      <vt:lpstr>Asztali alkalmazás felépítése #2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Androidos alkalmazás felépítése #1</vt:lpstr>
      <vt:lpstr>Androidos alkalmazás felépítése #2</vt:lpstr>
      <vt:lpstr>Androidos alkalmazás felépítése #3</vt:lpstr>
      <vt:lpstr>Androidos alkalmazás felépítése #4</vt:lpstr>
      <vt:lpstr>Androidos alkalmazás felépítése #5</vt:lpstr>
      <vt:lpstr>Bemutató videó az androidos felületről</vt:lpstr>
      <vt:lpstr>Nehézségek az android fejlesztés során.</vt:lpstr>
      <vt:lpstr>Mi várható a jövőben?</vt:lpstr>
      <vt:lpstr>Köszöni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O365 felhasználó</cp:lastModifiedBy>
  <cp:revision>57</cp:revision>
  <dcterms:created xsi:type="dcterms:W3CDTF">2025-05-11T11:52:38Z</dcterms:created>
  <dcterms:modified xsi:type="dcterms:W3CDTF">2025-05-23T11:30:06Z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